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80" r:id="rId3"/>
    <p:sldId id="261" r:id="rId4"/>
    <p:sldId id="260" r:id="rId5"/>
    <p:sldId id="277" r:id="rId6"/>
    <p:sldId id="301" r:id="rId7"/>
    <p:sldId id="304" r:id="rId8"/>
    <p:sldId id="278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1" r:id="rId17"/>
    <p:sldId id="300" r:id="rId18"/>
    <p:sldId id="285" r:id="rId19"/>
    <p:sldId id="299" r:id="rId20"/>
    <p:sldId id="288" r:id="rId21"/>
    <p:sldId id="289" r:id="rId22"/>
    <p:sldId id="265" r:id="rId23"/>
    <p:sldId id="27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960" autoAdjust="0"/>
  </p:normalViewPr>
  <p:slideViewPr>
    <p:cSldViewPr>
      <p:cViewPr varScale="1">
        <p:scale>
          <a:sx n="78" d="100"/>
          <a:sy n="78" d="100"/>
        </p:scale>
        <p:origin x="10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EC4F-1208-4C35-AE88-D302D5BE7DCB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A0B5-76FB-478F-B788-E4A42A9F5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8A0B5-76FB-478F-B788-E4A42A9F5A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WR0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9"/>
            <a:ext cx="8915400" cy="6980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304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শুভেচ্ছা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038600" cy="5391739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971800" y="5943600"/>
            <a:ext cx="27432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CER\Desktop\AKTAR-22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33102" cy="54432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581400" y="59436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 RAY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5658678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657600" y="5867400"/>
            <a:ext cx="24384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re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7467600" cy="559349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581400" y="60960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kt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51147" cy="563880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581400" y="5943600"/>
            <a:ext cx="19812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2-03-20-17h11m05s2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391400" cy="61121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Flowchart: Terminator 4"/>
          <p:cNvSpPr/>
          <p:nvPr/>
        </p:nvSpPr>
        <p:spPr>
          <a:xfrm>
            <a:off x="3657600" y="5867400"/>
            <a:ext cx="2514600" cy="8382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age-1 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251630" cy="4953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657600" y="5867400"/>
            <a:ext cx="2971800" cy="9906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প্রচার মাধ্যম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85807" cy="2974285"/>
          </a:xfrm>
          <a:prstGeom prst="rect">
            <a:avLst/>
          </a:prstGeom>
        </p:spPr>
      </p:pic>
      <p:pic>
        <p:nvPicPr>
          <p:cNvPr id="6" name="Picture 5" descr="ihalicapter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76600"/>
            <a:ext cx="4097442" cy="323373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752600" y="6111240"/>
            <a:ext cx="27432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যাতায়াত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8600"/>
            <a:ext cx="4114800" cy="2819400"/>
          </a:xfrm>
          <a:prstGeom prst="rect">
            <a:avLst/>
          </a:prstGeom>
        </p:spPr>
      </p:pic>
      <p:pic>
        <p:nvPicPr>
          <p:cNvPr id="9" name="Picture 8" descr="index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352800"/>
            <a:ext cx="427925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4800" y="3352800"/>
            <a:ext cx="8534400" cy="12192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প্রযুক্তি ব্যবহার লিখ।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09800" y="533400"/>
            <a:ext cx="5334000" cy="2819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914400" y="990600"/>
            <a:ext cx="7315200" cy="1524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914400" y="2895600"/>
            <a:ext cx="73152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 জীবনে তথ্য ও প্রযুক্তি ব্যবহারের ক্ষেত্রগুলি লিখ।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533400"/>
            <a:ext cx="3505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343400" y="2743200"/>
            <a:ext cx="4800600" cy="3581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শ্রেনিঃ 6ষ্ঠ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আধ্যায়ঃ প্রথম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৫৫ মিনিট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" y="2743200"/>
            <a:ext cx="4191000" cy="3581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মোস্তাফিজুর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জহিরপুর দাখিল মাদরাসা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পাবনা সদর, পাবনা।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733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685800" y="1447800"/>
            <a:ext cx="7543800" cy="94183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ব্যক্তিগতভাবে বা সামাজিকভাবে যোগাযোগ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85800" y="40386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5800" y="25908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5800" y="5334000"/>
            <a:ext cx="75438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438400" y="-152400"/>
            <a:ext cx="5257800" cy="1600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প্রযুক্তি ব্যবহার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685800" y="25146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প্রচার ও গণমাধ্যম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85800" y="33528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প্রকাশনা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85800" y="43434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শিল্প ও সংস্কৃতি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38200" y="5334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কৃষি ক্ষেত্রে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62000" y="1447800"/>
            <a:ext cx="7543800" cy="685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পরিবেশ ও আবহাওয়া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85800" y="5355771"/>
            <a:ext cx="7543800" cy="664029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বিজ্ঞান ও গবেষণা ক্ষেত্রে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12192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8">
              <a:buNone/>
            </a:pPr>
            <a:r>
              <a:rPr lang="bn-BD" sz="3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প্রযুক্তির ব্যবহারের ২টি ক্ষেত্র বল।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"/>
            <a:ext cx="2743200" cy="838200"/>
          </a:xfr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114800"/>
            <a:ext cx="85344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 ও যোগাযোগ প্রযুক্তির 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 প্রযুক্তির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4648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686800" cy="2590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কি কি কাজে ব্যবহার হয় ব্যাখ্যা কর ।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" y="293077"/>
            <a:ext cx="8237221" cy="633632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0"/>
            <a:ext cx="8077200" cy="6780550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b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3886200" cy="2743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b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352800"/>
            <a:ext cx="4038600" cy="32766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ollage-1 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1000"/>
            <a:ext cx="4038600" cy="2758440"/>
          </a:xfrm>
          <a:prstGeom prst="rect">
            <a:avLst/>
          </a:prstGeom>
        </p:spPr>
      </p:pic>
      <p:pic>
        <p:nvPicPr>
          <p:cNvPr id="9" name="Picture 8" descr="X RAY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233737"/>
            <a:ext cx="4145200" cy="331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flowChartAlternateProcess">
            <a:avLst/>
          </a:prstGeom>
          <a:noFill/>
        </p:spPr>
        <p:txBody>
          <a:bodyPr/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0"/>
            <a:ext cx="4876800" cy="186100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610600" cy="214526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4953000" cy="1323439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8915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প্রযুক্তি ব্যবহার বর্ণনা করতে পারবে।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686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পূর্ণরূপ কি?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488" y="407136"/>
            <a:ext cx="384891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পূর্ণরূপ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6120" y="1695464"/>
            <a:ext cx="271687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ইনফরমেশন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309" y="1711506"/>
            <a:ext cx="105656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3956" y="1695464"/>
            <a:ext cx="377344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INFORMATION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198" y="2715190"/>
            <a:ext cx="105656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c=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1945" y="2715190"/>
            <a:ext cx="377344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COMMUNICATION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5571" y="2745842"/>
            <a:ext cx="286781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কমিনিউকেশন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36" y="3616657"/>
            <a:ext cx="105656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6852" y="3616657"/>
            <a:ext cx="27923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টেকনোলজি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956" y="3616657"/>
            <a:ext cx="377344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TECHNOLOYI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28600"/>
            <a:ext cx="1143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153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INFORMATION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AND COMMUNICATION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TECNOLOGY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3124200" cy="36576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DSC0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85800"/>
            <a:ext cx="3200400" cy="36576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Collage-1 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381000"/>
            <a:ext cx="8204200" cy="5410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Terminator 4"/>
          <p:cNvSpPr/>
          <p:nvPr/>
        </p:nvSpPr>
        <p:spPr>
          <a:xfrm>
            <a:off x="3505200" y="5943600"/>
            <a:ext cx="2438400" cy="914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1628</TotalTime>
  <Words>172</Words>
  <Application>Microsoft Office PowerPoint</Application>
  <PresentationFormat>On-screen Show (4:3)</PresentationFormat>
  <Paragraphs>61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hhs</dc:creator>
  <cp:lastModifiedBy>USER</cp:lastModifiedBy>
  <cp:revision>388</cp:revision>
  <dcterms:created xsi:type="dcterms:W3CDTF">2006-08-16T00:00:00Z</dcterms:created>
  <dcterms:modified xsi:type="dcterms:W3CDTF">2019-02-19T19:50:42Z</dcterms:modified>
</cp:coreProperties>
</file>